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56" r:id="rId2"/>
    <p:sldId id="258" r:id="rId3"/>
    <p:sldId id="262" r:id="rId4"/>
    <p:sldId id="264" r:id="rId5"/>
    <p:sldId id="266" r:id="rId6"/>
    <p:sldId id="268" r:id="rId7"/>
    <p:sldId id="270" r:id="rId8"/>
    <p:sldId id="272" r:id="rId9"/>
    <p:sldId id="27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0C83A-9E4E-4D29-8138-E89AE1261C9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92013-E8DC-44D6-89BE-28C0EB763C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66DA96-AC4B-449A-9D8E-246B14EE83B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1F4369-ABBF-480C-9DDF-D2027E3EBB1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5D7A5-63F6-41FC-83C3-4BDA0DC37F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838651A-9E35-469F-973E-E3A6FEE90F4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360532A-A1A7-4C41-A1B3-34FD0D0F6A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http://simvolika.rsl.ru/upload/files/folder_43/mtatarflag.jpg" TargetMode="External"/><Relationship Id="rId5" Type="http://schemas.openxmlformats.org/officeDocument/2006/relationships/image" Target="../media/image8.jpeg"/><Relationship Id="rId4" Type="http://schemas.openxmlformats.org/officeDocument/2006/relationships/image" Target="http://simvolika.rsl.ru/upload/files/folder_43/mtatargerb.gi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upload.wikimedia.org/wikipedia/commons/thumb/8/8d/Coat_of_Arms_of_Tatarstan.svg/250px-Coat_of_Arms_of_Tatarstan.svg.png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upload.wikimedia.org/wikipedia/commons/thumb/2/28/Flag_of_Tatarstan.svg/250px-Flag_of_Tatarstan.svg.pn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Татарстан</a:t>
            </a:r>
            <a:br>
              <a:rPr lang="ru-RU" dirty="0" smtClean="0"/>
            </a:br>
            <a:r>
              <a:rPr lang="ru-RU" dirty="0" err="1" smtClean="0"/>
              <a:t>символлары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5013176"/>
            <a:ext cx="5112568" cy="864096"/>
          </a:xfrm>
        </p:spPr>
        <p:txBody>
          <a:bodyPr>
            <a:noAutofit/>
          </a:bodyPr>
          <a:lstStyle/>
          <a:p>
            <a:r>
              <a:rPr lang="ru-RU" sz="3200" dirty="0" smtClean="0"/>
              <a:t>Татарстан </a:t>
            </a:r>
            <a:r>
              <a:rPr lang="ru-RU" sz="3200" dirty="0" err="1" smtClean="0"/>
              <a:t>турында</a:t>
            </a:r>
            <a:r>
              <a:rPr lang="ru-RU" sz="3200" dirty="0" smtClean="0"/>
              <a:t> без </a:t>
            </a:r>
            <a:r>
              <a:rPr lang="ru-RU" sz="3200" dirty="0" err="1" smtClean="0"/>
              <a:t>н</a:t>
            </a:r>
            <a:r>
              <a:rPr lang="tt-RU" sz="3200" dirty="0" smtClean="0"/>
              <a:t>әрсә беләбез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23850" y="4581525"/>
            <a:ext cx="85693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Franklin Gothic Book" pitchFamily="34" charset="0"/>
              </a:rPr>
              <a:t>Татарстан </a:t>
            </a:r>
            <a:r>
              <a:rPr lang="ru-RU" b="1" i="1" dirty="0" err="1" smtClean="0">
                <a:solidFill>
                  <a:srgbClr val="002060"/>
                </a:solidFill>
                <a:latin typeface="Franklin Gothic Book" pitchFamily="34" charset="0"/>
              </a:rPr>
              <a:t>Республикасы</a:t>
            </a:r>
            <a:r>
              <a:rPr lang="ru-RU" b="1" i="1" dirty="0" smtClean="0">
                <a:solidFill>
                  <a:srgbClr val="002060"/>
                </a:solidFill>
                <a:latin typeface="Franklin Gothic Book" pitchFamily="34" charset="0"/>
              </a:rPr>
              <a:t>- Россия </a:t>
            </a:r>
            <a:r>
              <a:rPr lang="ru-RU" b="1" i="1" dirty="0" err="1" smtClean="0">
                <a:solidFill>
                  <a:srgbClr val="002060"/>
                </a:solidFill>
                <a:latin typeface="Franklin Gothic Book" pitchFamily="34" charset="0"/>
              </a:rPr>
              <a:t>Федерациясе</a:t>
            </a:r>
            <a:r>
              <a:rPr lang="ru-RU" b="1" i="1" dirty="0" smtClean="0">
                <a:solidFill>
                  <a:srgbClr val="002060"/>
                </a:solidFill>
                <a:latin typeface="Franklin Gothic Book" pitchFamily="34" charset="0"/>
              </a:rPr>
              <a:t> субъекты</a:t>
            </a:r>
            <a:r>
              <a:rPr lang="ru-RU" dirty="0" smtClean="0">
                <a:solidFill>
                  <a:srgbClr val="002060"/>
                </a:solidFill>
                <a:latin typeface="Franklin Gothic Book" pitchFamily="34" charset="0"/>
              </a:rPr>
              <a:t>.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Мәйданы </a:t>
            </a:r>
            <a:r>
              <a:rPr lang="ru-RU" dirty="0">
                <a:solidFill>
                  <a:srgbClr val="002060"/>
                </a:solidFill>
                <a:latin typeface="Franklin Gothic Book" pitchFamily="34" charset="0"/>
              </a:rPr>
              <a:t>68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мең </a:t>
            </a:r>
            <a:r>
              <a:rPr lang="ru-RU" dirty="0">
                <a:solidFill>
                  <a:srgbClr val="002060"/>
                </a:solidFill>
                <a:latin typeface="Franklin Gothic Book" pitchFamily="34" charset="0"/>
              </a:rPr>
              <a:t>км2.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Кешеләре </a:t>
            </a:r>
            <a:r>
              <a:rPr lang="ru-RU" dirty="0">
                <a:solidFill>
                  <a:srgbClr val="002060"/>
                </a:solidFill>
                <a:latin typeface="Franklin Gothic Book" pitchFamily="34" charset="0"/>
              </a:rPr>
              <a:t>3768,5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мең кеше</a:t>
            </a:r>
            <a:r>
              <a:rPr lang="ru-RU" dirty="0" smtClean="0">
                <a:solidFill>
                  <a:srgbClr val="002060"/>
                </a:solidFill>
                <a:latin typeface="Franklin Gothic Book" pitchFamily="34" charset="0"/>
              </a:rPr>
              <a:t>.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Башкаласы</a:t>
            </a:r>
            <a:r>
              <a:rPr lang="ru-RU" dirty="0" smtClean="0">
                <a:solidFill>
                  <a:srgbClr val="002060"/>
                </a:solidFill>
                <a:latin typeface="Franklin Gothic Book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Franklin Gothic Book" pitchFamily="34" charset="0"/>
              </a:rPr>
              <a:t>— </a:t>
            </a:r>
            <a:r>
              <a:rPr lang="ru-RU" dirty="0" smtClean="0">
                <a:solidFill>
                  <a:srgbClr val="002060"/>
                </a:solidFill>
                <a:latin typeface="Franklin Gothic Book" pitchFamily="34" charset="0"/>
              </a:rPr>
              <a:t>Казан.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Зур</a:t>
            </a:r>
            <a:r>
              <a:rPr lang="ru-RU" dirty="0" smtClean="0">
                <a:solidFill>
                  <a:srgbClr val="002060"/>
                </a:solidFill>
                <a:latin typeface="Franklin Gothic Book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шәһәрләре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: </a:t>
            </a:r>
            <a:r>
              <a:rPr lang="ru-RU" dirty="0" smtClean="0">
                <a:solidFill>
                  <a:srgbClr val="002060"/>
                </a:solidFill>
                <a:latin typeface="Franklin Gothic Book" pitchFamily="34" charset="0"/>
              </a:rPr>
              <a:t>Яр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Чаллы</a:t>
            </a:r>
            <a:r>
              <a:rPr lang="ru-RU" dirty="0" smtClean="0">
                <a:solidFill>
                  <a:srgbClr val="002060"/>
                </a:solidFill>
                <a:latin typeface="Franklin Gothic Book" pitchFamily="34" charset="0"/>
              </a:rPr>
              <a:t>,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Яшел</a:t>
            </a:r>
            <a:r>
              <a:rPr lang="ru-RU" dirty="0" smtClean="0">
                <a:solidFill>
                  <a:srgbClr val="002060"/>
                </a:solidFill>
                <a:latin typeface="Franklin Gothic Book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Ү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зән</a:t>
            </a:r>
            <a:r>
              <a:rPr lang="ru-RU" dirty="0" smtClean="0">
                <a:solidFill>
                  <a:srgbClr val="002060"/>
                </a:solidFill>
                <a:latin typeface="Franklin Gothic Book" pitchFamily="34" charset="0"/>
              </a:rPr>
              <a:t>,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Тубән </a:t>
            </a:r>
            <a:r>
              <a:rPr lang="ru-RU" dirty="0" smtClean="0">
                <a:solidFill>
                  <a:srgbClr val="002060"/>
                </a:solidFill>
                <a:latin typeface="Franklin Gothic Book" pitchFamily="34" charset="0"/>
              </a:rPr>
              <a:t>Кама,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Әлмәт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, Чистай</a:t>
            </a:r>
            <a:r>
              <a:rPr lang="ru-RU" dirty="0" smtClean="0">
                <a:solidFill>
                  <a:srgbClr val="002060"/>
                </a:solidFill>
                <a:latin typeface="Franklin Gothic Book" pitchFamily="34" charset="0"/>
              </a:rPr>
              <a:t>, 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Бөгелмә,Алабуга</a:t>
            </a:r>
            <a:r>
              <a:rPr lang="ru-RU" dirty="0" err="1" smtClean="0">
                <a:solidFill>
                  <a:srgbClr val="002060"/>
                </a:solidFill>
                <a:latin typeface="Franklin Gothic Book" pitchFamily="34" charset="0"/>
              </a:rPr>
              <a:t>.</a:t>
            </a:r>
            <a:endParaRPr lang="ru-RU" dirty="0">
              <a:solidFill>
                <a:srgbClr val="002060"/>
              </a:solidFill>
              <a:latin typeface="Franklin Gothic Book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512"/>
            <a:ext cx="7416824" cy="420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Заголовок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3929062" cy="7143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404813"/>
            <a:ext cx="4143375" cy="2952750"/>
          </a:xfrm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55021"/>
            <a:ext cx="3927922" cy="294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57188" y="5715000"/>
            <a:ext cx="39290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800" b="1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2800" b="1" kern="0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716463" y="5300663"/>
            <a:ext cx="39290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  <a:cs typeface="+mn-cs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Альметьевск</a:t>
            </a:r>
            <a:r>
              <a:rPr lang="ru-RU" sz="2800" dirty="0">
                <a:latin typeface="+mn-lt"/>
                <a:cs typeface="+mn-cs"/>
              </a:rPr>
              <a:t> </a:t>
            </a:r>
            <a:endParaRPr lang="ru-RU" sz="2800" dirty="0">
              <a:solidFill>
                <a:srgbClr val="FFFF00"/>
              </a:solidFill>
              <a:latin typeface="+mn-lt"/>
              <a:cs typeface="+mn-cs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800" b="1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2800" b="1" kern="0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5288" y="3141663"/>
            <a:ext cx="8215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Franklin Gothic Book" pitchFamily="34" charset="0"/>
              </a:rPr>
              <a:t>Республика </a:t>
            </a:r>
            <a:r>
              <a:rPr lang="ru-RU" sz="3600" b="1" dirty="0" err="1" smtClean="0">
                <a:solidFill>
                  <a:srgbClr val="002060"/>
                </a:solidFill>
                <a:latin typeface="Franklin Gothic Book" pitchFamily="34" charset="0"/>
              </a:rPr>
              <a:t>шәһәрләре</a:t>
            </a:r>
            <a:endParaRPr lang="ru-RU" sz="3600" b="1" i="1" dirty="0">
              <a:solidFill>
                <a:srgbClr val="002060"/>
              </a:solidFill>
              <a:latin typeface="Franklin Gothic Book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00113" y="260350"/>
            <a:ext cx="26654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E2D6CF"/>
                </a:solidFill>
                <a:latin typeface="Tahoma" pitchFamily="34" charset="0"/>
                <a:cs typeface="Tahoma" pitchFamily="34" charset="0"/>
              </a:rPr>
              <a:t>Алабуга</a:t>
            </a:r>
            <a:endParaRPr lang="ru-RU" sz="2800" b="1" dirty="0">
              <a:solidFill>
                <a:srgbClr val="E2D6C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333375"/>
            <a:ext cx="4032250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572000" y="404813"/>
            <a:ext cx="4572000" cy="954107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Яр </a:t>
            </a:r>
            <a:r>
              <a:rPr lang="ru-RU" sz="2800" b="1" kern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Чаллы</a:t>
            </a:r>
            <a:r>
              <a:rPr lang="ru-RU" sz="2800" b="1" kern="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kern="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kern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644900"/>
            <a:ext cx="40259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6732588" y="6092825"/>
            <a:ext cx="143180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Түбән Кама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593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593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Герб Республики Татарстан 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928688" y="3500438"/>
            <a:ext cx="2786062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5" descr="Флаг Республики Татарстан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4214813" y="3643313"/>
            <a:ext cx="3786187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85750" y="642938"/>
            <a:ext cx="807243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t-RU" sz="5400" b="1" i="1" dirty="0" smtClean="0">
                <a:solidFill>
                  <a:srgbClr val="3B2C24"/>
                </a:solidFill>
                <a:latin typeface="Tahoma" pitchFamily="34" charset="0"/>
                <a:cs typeface="Tahoma" pitchFamily="34" charset="0"/>
              </a:rPr>
              <a:t>Татарстан Республикасы символлары</a:t>
            </a:r>
            <a:endParaRPr lang="ru-RU" sz="5400" b="1" i="1" dirty="0">
              <a:solidFill>
                <a:srgbClr val="3B2C24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3890962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ГЕРБ</a:t>
            </a:r>
          </a:p>
        </p:txBody>
      </p:sp>
      <p:pic>
        <p:nvPicPr>
          <p:cNvPr id="8195" name="Picture 4" descr="http://upload.wikimedia.org/wikipedia/commons/thumb/8/8d/Coat_of_Arms_of_Tatarstan.svg/250px-Coat_of_Arms_of_Tatarstan.svg.pn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95536" y="1628800"/>
            <a:ext cx="4449763" cy="444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716463" y="1196975"/>
            <a:ext cx="40417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2800" i="1" kern="0" dirty="0" smtClean="0">
              <a:solidFill>
                <a:srgbClr val="002060"/>
              </a:solidFill>
              <a:latin typeface="+mn-lt"/>
              <a:cs typeface="+mn-cs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i="1" kern="0" dirty="0" smtClean="0">
                <a:solidFill>
                  <a:srgbClr val="002060"/>
                </a:solidFill>
                <a:latin typeface="+mn-lt"/>
                <a:cs typeface="+mn-cs"/>
              </a:rPr>
              <a:t>Герб авторы</a:t>
            </a:r>
            <a:endParaRPr lang="ru-RU" sz="2800" i="1" kern="0" dirty="0">
              <a:solidFill>
                <a:srgbClr val="002060"/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kern="0" dirty="0" smtClean="0">
                <a:solidFill>
                  <a:srgbClr val="002060"/>
                </a:solidFill>
                <a:latin typeface="+mn-lt"/>
                <a:cs typeface="+mn-cs"/>
              </a:rPr>
              <a:t>художник-монументалист</a:t>
            </a:r>
            <a:endParaRPr lang="ru-RU" sz="2000" b="1" kern="0" dirty="0">
              <a:solidFill>
                <a:srgbClr val="002060"/>
              </a:solidFill>
              <a:latin typeface="+mn-lt"/>
              <a:cs typeface="+mn-cs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Риф </a:t>
            </a:r>
            <a:r>
              <a:rPr lang="ru-RU" sz="2800" b="1" i="1" kern="0" dirty="0" err="1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Загреевич</a:t>
            </a:r>
            <a:r>
              <a:rPr lang="ru-RU" sz="2800" b="1" i="1" kern="0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800" b="1" i="1" kern="0" dirty="0" err="1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Фахрутдинов</a:t>
            </a:r>
            <a:r>
              <a:rPr lang="ru-RU" sz="2800" b="1" i="1" kern="0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3200" b="1" kern="0" dirty="0">
              <a:latin typeface="+mn-lt"/>
              <a:cs typeface="+mn-cs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kern="0" dirty="0">
                <a:latin typeface="+mn-lt"/>
                <a:cs typeface="+mn-cs"/>
              </a:rPr>
              <a:t> 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3200" b="1" kern="0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5229201"/>
            <a:ext cx="4080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kern="0" dirty="0">
                <a:solidFill>
                  <a:srgbClr val="002060"/>
                </a:solidFill>
                <a:latin typeface="+mn-lt"/>
                <a:cs typeface="+mn-cs"/>
              </a:rPr>
              <a:t>Герб </a:t>
            </a:r>
            <a:r>
              <a:rPr lang="ru-RU" b="1" i="1" kern="0" dirty="0" smtClean="0">
                <a:solidFill>
                  <a:srgbClr val="002060"/>
                </a:solidFill>
                <a:latin typeface="+mn-lt"/>
                <a:cs typeface="+mn-cs"/>
              </a:rPr>
              <a:t> 1992 </a:t>
            </a:r>
            <a:r>
              <a:rPr lang="ru-RU" b="1" i="1" kern="0" dirty="0" err="1" smtClean="0">
                <a:solidFill>
                  <a:srgbClr val="002060"/>
                </a:solidFill>
                <a:latin typeface="+mn-lt"/>
                <a:cs typeface="+mn-cs"/>
              </a:rPr>
              <a:t>елның </a:t>
            </a:r>
            <a:r>
              <a:rPr lang="ru-RU" b="1" i="1" kern="0" dirty="0" smtClean="0">
                <a:solidFill>
                  <a:srgbClr val="002060"/>
                </a:solidFill>
                <a:latin typeface="+mn-lt"/>
                <a:cs typeface="+mn-cs"/>
              </a:rPr>
              <a:t>7 </a:t>
            </a:r>
            <a:r>
              <a:rPr lang="ru-RU" b="1" i="1" kern="0" dirty="0" err="1" smtClean="0">
                <a:solidFill>
                  <a:srgbClr val="002060"/>
                </a:solidFill>
              </a:rPr>
              <a:t>февралендә </a:t>
            </a:r>
            <a:r>
              <a:rPr lang="ru-RU" b="1" i="1" kern="0" dirty="0" smtClean="0">
                <a:solidFill>
                  <a:srgbClr val="002060"/>
                </a:solidFill>
              </a:rPr>
              <a:t>кабул </a:t>
            </a:r>
            <a:r>
              <a:rPr lang="ru-RU" b="1" i="1" kern="0" dirty="0" err="1" smtClean="0">
                <a:solidFill>
                  <a:srgbClr val="002060"/>
                </a:solidFill>
              </a:rPr>
              <a:t>ителә</a:t>
            </a:r>
            <a:endParaRPr lang="ru-RU" b="1" i="1" kern="0" dirty="0">
              <a:solidFill>
                <a:srgbClr val="00206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819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4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3" y="0"/>
            <a:ext cx="2664296" cy="98072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t-RU" i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ТР Флагы</a:t>
            </a:r>
            <a:endParaRPr lang="ru-RU" i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219" name="Picture 4" descr="http://upload.wikimedia.org/wikipedia/commons/thumb/2/28/Flag_of_Tatarstan.svg/250px-Flag_of_Tatarstan.svg.png"/>
          <p:cNvPicPr>
            <a:picLocks noGrp="1" noChangeAspect="1" noChangeArrowheads="1"/>
          </p:cNvPicPr>
          <p:nvPr>
            <p:ph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395288" y="981075"/>
            <a:ext cx="4719637" cy="3233738"/>
          </a:xfrm>
        </p:spPr>
      </p:pic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357188" y="4500563"/>
            <a:ext cx="8572500" cy="16319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 err="1" smtClean="0">
                <a:solidFill>
                  <a:srgbClr val="00B050"/>
                </a:solidFill>
                <a:latin typeface="Franklin Gothic Book" pitchFamily="34" charset="0"/>
              </a:rPr>
              <a:t>яшел</a:t>
            </a:r>
            <a:r>
              <a:rPr lang="ru-RU" sz="3200" b="1" dirty="0" smtClean="0">
                <a:solidFill>
                  <a:srgbClr val="FFCC00"/>
                </a:solidFill>
                <a:latin typeface="Franklin Gothic Book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Franklin Gothic Book" pitchFamily="34" charset="0"/>
              </a:rPr>
              <a:t>— </a:t>
            </a:r>
            <a:r>
              <a:rPr lang="ru-RU" sz="2000" b="1" dirty="0" err="1" smtClean="0">
                <a:solidFill>
                  <a:srgbClr val="002060"/>
                </a:solidFill>
                <a:latin typeface="Franklin Gothic Book" pitchFamily="34" charset="0"/>
              </a:rPr>
              <a:t>яшәү,яшьлек </a:t>
            </a:r>
            <a:r>
              <a:rPr lang="ru-RU" sz="2000" b="1" dirty="0" err="1" smtClean="0">
                <a:solidFill>
                  <a:srgbClr val="002060"/>
                </a:solidFill>
                <a:latin typeface="Franklin Gothic Book" pitchFamily="34" charset="0"/>
              </a:rPr>
              <a:t>билгесе</a:t>
            </a:r>
            <a:r>
              <a:rPr lang="ru-RU" sz="2000" b="1" dirty="0" smtClean="0">
                <a:solidFill>
                  <a:srgbClr val="002060"/>
                </a:solidFill>
                <a:latin typeface="Franklin Gothic Book" pitchFamily="34" charset="0"/>
              </a:rPr>
              <a:t>;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</a:endParaRPr>
          </a:p>
          <a:p>
            <a:r>
              <a:rPr lang="ru-RU" sz="3600" b="1" i="1" dirty="0" err="1" smtClean="0">
                <a:solidFill>
                  <a:schemeClr val="bg1"/>
                </a:solidFill>
                <a:latin typeface="Franklin Gothic Book" pitchFamily="34" charset="0"/>
              </a:rPr>
              <a:t>ак</a:t>
            </a:r>
            <a:r>
              <a:rPr lang="ru-RU" sz="3200" b="1" i="1" dirty="0" smtClean="0">
                <a:solidFill>
                  <a:schemeClr val="bg1"/>
                </a:solidFill>
                <a:latin typeface="Franklin Gothic Book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Franklin Gothic Book" pitchFamily="34" charset="0"/>
              </a:rPr>
              <a:t>— </a:t>
            </a:r>
            <a:r>
              <a:rPr lang="ru-RU" sz="2000" b="1" dirty="0" err="1" smtClean="0">
                <a:solidFill>
                  <a:srgbClr val="002060"/>
                </a:solidFill>
                <a:latin typeface="Franklin Gothic Book" pitchFamily="34" charset="0"/>
              </a:rPr>
              <a:t>сафлык,тынычлык</a:t>
            </a:r>
            <a:r>
              <a:rPr lang="ru-RU" sz="2000" b="1" dirty="0" smtClean="0">
                <a:solidFill>
                  <a:srgbClr val="002060"/>
                </a:solidFill>
                <a:latin typeface="Franklin Gothic Book" pitchFamily="34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Franklin Gothic Book" pitchFamily="34" charset="0"/>
              </a:rPr>
              <a:t>билгесе</a:t>
            </a:r>
            <a:r>
              <a:rPr lang="ru-RU" sz="2000" b="1" dirty="0" smtClean="0">
                <a:solidFill>
                  <a:srgbClr val="002060"/>
                </a:solidFill>
                <a:latin typeface="Franklin Gothic Book" pitchFamily="34" charset="0"/>
              </a:rPr>
              <a:t>;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</a:endParaRPr>
          </a:p>
          <a:p>
            <a:r>
              <a:rPr lang="ru-RU" sz="3200" b="1" dirty="0" err="1" smtClean="0">
                <a:solidFill>
                  <a:srgbClr val="FF3305"/>
                </a:solidFill>
                <a:latin typeface="Franklin Gothic Book" pitchFamily="34" charset="0"/>
              </a:rPr>
              <a:t>кызыл</a:t>
            </a:r>
            <a:r>
              <a:rPr lang="ru-RU" sz="3200" b="1" dirty="0" smtClean="0">
                <a:solidFill>
                  <a:srgbClr val="FFCC00"/>
                </a:solidFill>
                <a:latin typeface="Franklin Gothic Book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Franklin Gothic Book" pitchFamily="34" charset="0"/>
              </a:rPr>
              <a:t>— </a:t>
            </a:r>
            <a:r>
              <a:rPr lang="ru-RU" sz="2000" b="1" dirty="0" err="1" smtClean="0">
                <a:solidFill>
                  <a:srgbClr val="002060"/>
                </a:solidFill>
                <a:latin typeface="Franklin Gothic Book" pitchFamily="34" charset="0"/>
              </a:rPr>
              <a:t>кояш,ут,яшәү </a:t>
            </a:r>
            <a:r>
              <a:rPr lang="ru-RU" sz="2000" b="1" dirty="0" err="1" smtClean="0">
                <a:solidFill>
                  <a:srgbClr val="002060"/>
                </a:solidFill>
                <a:latin typeface="Franklin Gothic Book" pitchFamily="34" charset="0"/>
              </a:rPr>
              <a:t>тантанасы</a:t>
            </a:r>
            <a:r>
              <a:rPr lang="ru-RU" sz="2000" b="1" dirty="0" smtClean="0">
                <a:solidFill>
                  <a:srgbClr val="002060"/>
                </a:solidFill>
                <a:latin typeface="Franklin Gothic Book" pitchFamily="34" charset="0"/>
              </a:rPr>
              <a:t>.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</a:endParaRPr>
          </a:p>
        </p:txBody>
      </p:sp>
      <p:sp>
        <p:nvSpPr>
          <p:cNvPr id="9221" name="Прямоугольник 4"/>
          <p:cNvSpPr>
            <a:spLocks noChangeArrowheads="1"/>
          </p:cNvSpPr>
          <p:nvPr/>
        </p:nvSpPr>
        <p:spPr bwMode="auto">
          <a:xfrm>
            <a:off x="5651500" y="692150"/>
            <a:ext cx="314483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Флаг авторы: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</a:rPr>
              <a:t>Татарстан </a:t>
            </a:r>
            <a:r>
              <a:rPr lang="ru-RU" sz="2400" b="1" dirty="0" err="1" smtClean="0">
                <a:solidFill>
                  <a:schemeClr val="tx2"/>
                </a:solidFill>
              </a:rPr>
              <a:t>республикасының халык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рәссамы</a:t>
            </a:r>
            <a:r>
              <a:rPr lang="ru-RU" b="1" i="1" dirty="0" smtClean="0">
                <a:solidFill>
                  <a:schemeClr val="tx2"/>
                </a:solidFill>
                <a:latin typeface="+mn-lt"/>
                <a:cs typeface="+mn-cs"/>
              </a:rPr>
              <a:t>,</a:t>
            </a:r>
            <a:endParaRPr lang="ru-RU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latin typeface="+mn-lt"/>
                <a:cs typeface="+mn-cs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+mn-lt"/>
                <a:cs typeface="+mn-cs"/>
              </a:rPr>
              <a:t>Г.</a:t>
            </a:r>
            <a:r>
              <a:rPr lang="ru-RU" sz="2400" b="1" dirty="0" smtClean="0">
                <a:solidFill>
                  <a:schemeClr val="tx2"/>
                </a:solidFill>
              </a:rPr>
              <a:t>Тукай </a:t>
            </a:r>
            <a:r>
              <a:rPr lang="ru-RU" sz="2400" b="1" dirty="0" err="1" smtClean="0">
                <a:solidFill>
                  <a:schemeClr val="tx2"/>
                </a:solidFill>
              </a:rPr>
              <a:t>исемендәге</a:t>
            </a:r>
            <a:endParaRPr lang="ru-RU" sz="2400" b="1" dirty="0" smtClean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>
                <a:solidFill>
                  <a:schemeClr val="tx2"/>
                </a:solidFill>
              </a:rPr>
              <a:t>Премиянең лауриаты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latin typeface="+mn-lt"/>
                <a:cs typeface="+mn-cs"/>
              </a:rPr>
              <a:t> </a:t>
            </a:r>
            <a:endParaRPr lang="ru-RU" sz="2400" b="1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err="1">
                <a:solidFill>
                  <a:srgbClr val="FF0000"/>
                </a:solidFill>
                <a:latin typeface="+mn-lt"/>
                <a:cs typeface="+mn-cs"/>
              </a:rPr>
              <a:t>Тавиль</a:t>
            </a:r>
            <a:r>
              <a:rPr lang="ru-RU" sz="2400" b="1" i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+mn-lt"/>
                <a:cs typeface="+mn-cs"/>
              </a:rPr>
              <a:t>Хазиахметов</a:t>
            </a:r>
            <a:endParaRPr lang="ru-RU" sz="2400" b="1" i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37894" name="Text Box 4"/>
          <p:cNvSpPr txBox="1">
            <a:spLocks noChangeArrowheads="1"/>
          </p:cNvSpPr>
          <p:nvPr/>
        </p:nvSpPr>
        <p:spPr bwMode="auto">
          <a:xfrm>
            <a:off x="250825" y="3644900"/>
            <a:ext cx="50006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tx2"/>
                </a:solidFill>
                <a:latin typeface="Franklin Gothic Book" pitchFamily="34" charset="0"/>
              </a:rPr>
              <a:t>Флаг </a:t>
            </a:r>
            <a:r>
              <a:rPr lang="ru-RU" sz="2000" b="1" dirty="0" smtClean="0">
                <a:solidFill>
                  <a:schemeClr val="tx2"/>
                </a:solidFill>
                <a:latin typeface="Franklin Gothic Book" pitchFamily="34" charset="0"/>
              </a:rPr>
              <a:t>  1991 </a:t>
            </a:r>
            <a:r>
              <a:rPr lang="ru-RU" sz="2000" b="1" dirty="0" err="1" smtClean="0">
                <a:solidFill>
                  <a:schemeClr val="tx2"/>
                </a:solidFill>
                <a:latin typeface="Franklin Gothic Book" pitchFamily="34" charset="0"/>
              </a:rPr>
              <a:t>елның </a:t>
            </a:r>
            <a:r>
              <a:rPr lang="ru-RU" sz="2000" b="1" dirty="0" smtClean="0">
                <a:solidFill>
                  <a:schemeClr val="tx2"/>
                </a:solidFill>
                <a:latin typeface="Franklin Gothic Book" pitchFamily="34" charset="0"/>
              </a:rPr>
              <a:t>29 </a:t>
            </a:r>
            <a:r>
              <a:rPr lang="ru-RU" sz="2000" b="1" dirty="0" err="1" smtClean="0">
                <a:solidFill>
                  <a:schemeClr val="tx2"/>
                </a:solidFill>
                <a:latin typeface="Franklin Gothic Book" pitchFamily="34" charset="0"/>
              </a:rPr>
              <a:t>ноябрендә </a:t>
            </a:r>
            <a:r>
              <a:rPr lang="ru-RU" sz="2000" b="1" dirty="0" smtClean="0">
                <a:solidFill>
                  <a:schemeClr val="tx2"/>
                </a:solidFill>
                <a:latin typeface="Franklin Gothic Book" pitchFamily="34" charset="0"/>
              </a:rPr>
              <a:t>кабул </a:t>
            </a:r>
            <a:r>
              <a:rPr lang="ru-RU" sz="2000" b="1" smtClean="0">
                <a:solidFill>
                  <a:schemeClr val="tx2"/>
                </a:solidFill>
                <a:latin typeface="Franklin Gothic Book" pitchFamily="34" charset="0"/>
              </a:rPr>
              <a:t>ителә</a:t>
            </a:r>
            <a:endParaRPr lang="ru-RU" sz="2000" b="1" dirty="0">
              <a:solidFill>
                <a:schemeClr val="tx2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92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/>
      <p:bldP spid="37894" grpId="0"/>
      <p:bldP spid="3789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214937" y="1700808"/>
            <a:ext cx="3929063" cy="345281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i="1" dirty="0" err="1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</a:t>
            </a:r>
            <a:r>
              <a:rPr lang="ru-RU" sz="3100" b="1" i="1" dirty="0" err="1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АТАРСТАН</a:t>
            </a:r>
            <a:r>
              <a:rPr lang="ru-RU" sz="3100" b="1" i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100" b="1" i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100" i="1" dirty="0" err="1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Республикасы</a:t>
            </a:r>
            <a:r>
              <a:rPr lang="ru-RU" sz="3100" i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100" i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100" i="1" dirty="0" err="1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беренче</a:t>
            </a:r>
            <a:r>
              <a:rPr lang="ru-RU" sz="3100" i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президенты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Шаймиев Минтимер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Шарип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улы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548680"/>
            <a:ext cx="4897239" cy="474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Прямоугольник 4"/>
          <p:cNvSpPr>
            <a:spLocks noChangeArrowheads="1"/>
          </p:cNvSpPr>
          <p:nvPr/>
        </p:nvSpPr>
        <p:spPr bwMode="auto">
          <a:xfrm>
            <a:off x="4606925" y="1628775"/>
            <a:ext cx="453707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Татарстан </a:t>
            </a:r>
            <a:r>
              <a:rPr lang="ru-RU" sz="4000" b="1" i="1" dirty="0" err="1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Республикасы</a:t>
            </a:r>
            <a:r>
              <a:rPr lang="ru-RU" sz="4000" b="1" i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 Президенты</a:t>
            </a:r>
            <a:endParaRPr lang="ru-RU" sz="4000" b="1" i="1" dirty="0">
              <a:solidFill>
                <a:srgbClr val="FFC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4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Минниханов</a:t>
            </a:r>
            <a:r>
              <a:rPr lang="ru-RU" sz="4400" b="1" i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4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Рөстәм Нургали</a:t>
            </a:r>
            <a:r>
              <a:rPr lang="ru-RU" sz="4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4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улы</a:t>
            </a:r>
            <a:endParaRPr lang="ru-RU" sz="4400" b="1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844675"/>
            <a:ext cx="4321175" cy="30273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1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333375"/>
            <a:ext cx="7777162" cy="620713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4000" b="1" i="1" dirty="0" err="1" smtClean="0">
                <a:solidFill>
                  <a:srgbClr val="002060"/>
                </a:solidFill>
              </a:rPr>
              <a:t>Татарстанны</a:t>
            </a:r>
            <a:r>
              <a:rPr lang="tt-RU" sz="4000" b="1" i="1" dirty="0" smtClean="0">
                <a:solidFill>
                  <a:srgbClr val="002060"/>
                </a:solidFill>
              </a:rPr>
              <a:t>ң башкаласы</a:t>
            </a:r>
            <a:r>
              <a:rPr lang="ru-RU" sz="4000" b="1" i="1" dirty="0" smtClean="0">
                <a:solidFill>
                  <a:srgbClr val="002060"/>
                </a:solidFill>
              </a:rPr>
              <a:t> - КАЗАН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9144000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8640763" y="5949950"/>
            <a:ext cx="46037" cy="176213"/>
          </a:xfrm>
        </p:spPr>
        <p:txBody>
          <a:bodyPr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28</TotalTime>
  <Words>125</Words>
  <Application>Microsoft Office PowerPoint</Application>
  <PresentationFormat>Экран (4:3)</PresentationFormat>
  <Paragraphs>38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Татарстан символлары</vt:lpstr>
      <vt:lpstr>Слайд 2</vt:lpstr>
      <vt:lpstr> </vt:lpstr>
      <vt:lpstr>Слайд 4</vt:lpstr>
      <vt:lpstr>ГЕРБ</vt:lpstr>
      <vt:lpstr>ТР Флагы</vt:lpstr>
      <vt:lpstr>тАТАРСТАН Республикасы беренче президенты Шаймиев Минтимер Шарип  улы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Татарстан символлары</dc:title>
  <dc:creator>Светлана</dc:creator>
  <cp:lastModifiedBy>Светлана</cp:lastModifiedBy>
  <cp:revision>7</cp:revision>
  <dcterms:created xsi:type="dcterms:W3CDTF">2012-11-17T06:36:35Z</dcterms:created>
  <dcterms:modified xsi:type="dcterms:W3CDTF">2012-11-19T06:20:37Z</dcterms:modified>
</cp:coreProperties>
</file>